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75" r:id="rId3"/>
    <p:sldId id="259" r:id="rId4"/>
    <p:sldId id="271" r:id="rId5"/>
    <p:sldId id="272" r:id="rId6"/>
    <p:sldId id="273" r:id="rId7"/>
    <p:sldId id="263" r:id="rId8"/>
    <p:sldId id="264" r:id="rId9"/>
    <p:sldId id="265" r:id="rId10"/>
    <p:sldId id="258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DD161-6DE0-4724-BE85-6A8A28085A17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CC43E-45BB-4658-B55A-AC87B918D0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853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94DA-D182-48AB-9661-8FBCED84571F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2D003D-139E-4340-94FA-FE50AEA2F0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94DA-D182-48AB-9661-8FBCED84571F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D003D-139E-4340-94FA-FE50AEA2F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94DA-D182-48AB-9661-8FBCED84571F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D003D-139E-4340-94FA-FE50AEA2F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09794DA-D182-48AB-9661-8FBCED84571F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92D003D-139E-4340-94FA-FE50AEA2F0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94DA-D182-48AB-9661-8FBCED84571F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D003D-139E-4340-94FA-FE50AEA2F0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94DA-D182-48AB-9661-8FBCED84571F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D003D-139E-4340-94FA-FE50AEA2F0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D003D-139E-4340-94FA-FE50AEA2F0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94DA-D182-48AB-9661-8FBCED84571F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94DA-D182-48AB-9661-8FBCED84571F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D003D-139E-4340-94FA-FE50AEA2F0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94DA-D182-48AB-9661-8FBCED84571F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D003D-139E-4340-94FA-FE50AEA2F0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09794DA-D182-48AB-9661-8FBCED84571F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92D003D-139E-4340-94FA-FE50AEA2F0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794DA-D182-48AB-9661-8FBCED84571F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92D003D-139E-4340-94FA-FE50AEA2F0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09794DA-D182-48AB-9661-8FBCED84571F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92D003D-139E-4340-94FA-FE50AEA2F0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4000503"/>
            <a:ext cx="8507288" cy="2302033"/>
          </a:xfrm>
        </p:spPr>
        <p:txBody>
          <a:bodyPr/>
          <a:lstStyle/>
          <a:p>
            <a:pPr algn="r"/>
            <a:r>
              <a:rPr lang="ru-RU" sz="1600" dirty="0" smtClean="0"/>
              <a:t>МБОУ СОШ № 5 имени Г.А. Сорокина</a:t>
            </a:r>
          </a:p>
          <a:p>
            <a:pPr algn="r"/>
            <a:endParaRPr lang="ru-RU" sz="1600" dirty="0" smtClean="0"/>
          </a:p>
          <a:p>
            <a:pPr algn="r"/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6236" y="-1683568"/>
            <a:ext cx="8305800" cy="3104881"/>
          </a:xfrm>
        </p:spPr>
        <p:txBody>
          <a:bodyPr/>
          <a:lstStyle/>
          <a:p>
            <a:r>
              <a:rPr lang="ru-RU" sz="3200" dirty="0" smtClean="0">
                <a:solidFill>
                  <a:schemeClr val="tx2"/>
                </a:solidFill>
              </a:rPr>
              <a:t>Школа №5 города Новочеркасска в годы Великой Отечественной войны</a:t>
            </a:r>
            <a:endParaRPr lang="ru-RU" sz="3200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48" y="3861925"/>
            <a:ext cx="4060288" cy="25056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785" y="1430316"/>
            <a:ext cx="3827296" cy="2431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Письмо Воскобойниковой Т.Н.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371600"/>
            <a:ext cx="2391084" cy="409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57200" y="2428865"/>
            <a:ext cx="5329246" cy="4000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  « Я с нежным чувством вспоминаю своих учеников школы №5, некоторые из них были моими ровесниками, но это не мешало нам вместе познавать то, что требовало от всех тяжелое бремя войны!.. С 4 по 10 классы ребята изучали ППШ – пистолет-пулемет Шапошникова, отечественную винтовку и др…</a:t>
            </a:r>
          </a:p>
          <a:p>
            <a:pPr>
              <a:buNone/>
            </a:pPr>
            <a:r>
              <a:rPr lang="ru-RU" sz="2400" dirty="0" smtClean="0"/>
              <a:t>          Дети нашей страны готовились, если понадобиться, помочь взрослым защитить, отстоять свою любимую Родину! Это были замечательные, мужественные ребята, они с достоинством  переносили невзгоды войны, упорно приобретали необходимые знания….»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Из письма  Воскобойниковой Т.Н.  - военрука школы №5 1943 года: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Статья из газеты «Знамя Коммуны»</a:t>
            </a:r>
            <a:br>
              <a:rPr lang="ru-RU" dirty="0" smtClean="0"/>
            </a:br>
            <a:r>
              <a:rPr lang="ru-RU" dirty="0" smtClean="0"/>
              <a:t>14 мая 1944 года</a:t>
            </a:r>
            <a:endParaRPr lang="ru-RU" dirty="0"/>
          </a:p>
        </p:txBody>
      </p:sp>
      <p:pic>
        <p:nvPicPr>
          <p:cNvPr id="3074" name="Picture 2" descr="I:\Лагерь\Изображение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8576" y="1524000"/>
            <a:ext cx="3076486" cy="4572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0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7162" y="2002685"/>
            <a:ext cx="4041314" cy="36146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музее нашей школы</a:t>
            </a:r>
            <a:endParaRPr lang="ru-RU" dirty="0"/>
          </a:p>
        </p:txBody>
      </p:sp>
      <p:pic>
        <p:nvPicPr>
          <p:cNvPr id="1026" name="Picture 2" descr="F:\отчет победа 2010\DSCN06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24000"/>
            <a:ext cx="7215238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Тетрадь ученицы школы №5</a:t>
            </a:r>
            <a:br>
              <a:rPr lang="ru-RU" dirty="0" smtClean="0"/>
            </a:br>
            <a:r>
              <a:rPr lang="ru-RU" dirty="0" smtClean="0"/>
              <a:t>1941-1942 учебного года</a:t>
            </a:r>
            <a:endParaRPr lang="ru-RU" dirty="0"/>
          </a:p>
        </p:txBody>
      </p:sp>
      <p:pic>
        <p:nvPicPr>
          <p:cNvPr id="4099" name="Picture 3" descr="D:\Documents and Settings\hobbit\Рабочий стол\111\Изображение 0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552511" y="1524000"/>
            <a:ext cx="3868615" cy="4572000"/>
          </a:xfrm>
          <a:prstGeom prst="rect">
            <a:avLst/>
          </a:prstGeom>
          <a:noFill/>
        </p:spPr>
      </p:pic>
      <p:pic>
        <p:nvPicPr>
          <p:cNvPr id="4102" name="Picture 6" descr="D:\Documents and Settings\hobbit\Рабочий стол\111\Изображение 0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743511" y="1524000"/>
            <a:ext cx="3868615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Фотография выпускников 1941 года</a:t>
            </a:r>
            <a:br>
              <a:rPr lang="ru-RU" dirty="0" smtClean="0"/>
            </a:br>
            <a:r>
              <a:rPr lang="ru-RU" dirty="0" smtClean="0"/>
              <a:t>средней школы №5 </a:t>
            </a:r>
            <a:endParaRPr lang="ru-RU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24000"/>
            <a:ext cx="748883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72000"/>
          </a:xfrm>
        </p:spPr>
        <p:txBody>
          <a:bodyPr/>
          <a:lstStyle/>
          <a:p>
            <a:pPr>
              <a:buNone/>
            </a:pPr>
            <a:r>
              <a:rPr lang="ru-RU" dirty="0" err="1" smtClean="0"/>
              <a:t>Ванярх</a:t>
            </a:r>
            <a:r>
              <a:rPr lang="ru-RU" dirty="0" smtClean="0"/>
              <a:t>  Василий                     </a:t>
            </a:r>
            <a:r>
              <a:rPr lang="ru-RU" dirty="0" err="1" smtClean="0"/>
              <a:t>Бурлакова</a:t>
            </a:r>
            <a:r>
              <a:rPr lang="ru-RU" dirty="0" smtClean="0"/>
              <a:t> Юлия</a:t>
            </a:r>
          </a:p>
          <a:p>
            <a:pPr>
              <a:buNone/>
            </a:pPr>
            <a:r>
              <a:rPr lang="ru-RU" dirty="0" smtClean="0"/>
              <a:t>Кудинов Всеволод                  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Бардин Игорь</a:t>
            </a:r>
          </a:p>
          <a:p>
            <a:pPr>
              <a:buNone/>
            </a:pPr>
            <a:r>
              <a:rPr lang="ru-RU" dirty="0" err="1" smtClean="0"/>
              <a:t>Переверткин</a:t>
            </a:r>
            <a:r>
              <a:rPr lang="ru-RU" dirty="0" smtClean="0"/>
              <a:t> Сергей              Колесников  Константин</a:t>
            </a:r>
          </a:p>
          <a:p>
            <a:pPr>
              <a:buNone/>
            </a:pP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Тарасов Андрей                      </a:t>
            </a:r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Прихненко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Борис</a:t>
            </a:r>
          </a:p>
          <a:p>
            <a:pPr>
              <a:buNone/>
            </a:pPr>
            <a:r>
              <a:rPr lang="ru-RU" dirty="0" smtClean="0"/>
              <a:t>Тараненко </a:t>
            </a:r>
            <a:r>
              <a:rPr lang="ru-RU" dirty="0" err="1" smtClean="0"/>
              <a:t>Инга</a:t>
            </a:r>
            <a:r>
              <a:rPr lang="ru-RU" dirty="0" smtClean="0"/>
              <a:t>                      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Зенкин Николай</a:t>
            </a:r>
          </a:p>
          <a:p>
            <a:pPr>
              <a:buNone/>
            </a:pP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Тарасов Борис</a:t>
            </a:r>
          </a:p>
          <a:p>
            <a:endParaRPr lang="ru-RU" b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Выпуск 1941 года из них участники Великой Отечественной войны</a:t>
            </a:r>
            <a:endParaRPr lang="ru-RU" dirty="0"/>
          </a:p>
        </p:txBody>
      </p:sp>
      <p:pic>
        <p:nvPicPr>
          <p:cNvPr id="4" name="Picture 2" descr="D:\День Победы\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857629"/>
            <a:ext cx="4214842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4326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«На эскадрилью «Комсомолец Дона» об участии учащихся средней школы №5 в сборе средств на постройку эскадрильи за 10 ноября 1942 года, И. </a:t>
            </a:r>
            <a:r>
              <a:rPr lang="ru-RU" dirty="0" err="1" smtClean="0"/>
              <a:t>Головацкого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 «Радостные будни» о подготовке в средней школе №5 проверочных испытаний за 14 мая 1944 года А.М. </a:t>
            </a:r>
            <a:r>
              <a:rPr lang="ru-RU" dirty="0" err="1" smtClean="0"/>
              <a:t>Кафарена</a:t>
            </a:r>
            <a:r>
              <a:rPr lang="ru-RU" dirty="0" smtClean="0"/>
              <a:t> </a:t>
            </a:r>
          </a:p>
          <a:p>
            <a:pPr>
              <a:buNone/>
            </a:pPr>
            <a:r>
              <a:rPr lang="ru-RU" dirty="0" smtClean="0"/>
              <a:t>«Школьники на уборке урожая» о помощи учеников средней школы №5 во время летних каникул Мясосовхозу в уборке урожая за 26 июля 1944 </a:t>
            </a:r>
            <a:r>
              <a:rPr lang="ru-RU" dirty="0" err="1" smtClean="0"/>
              <a:t>года,Полякова</a:t>
            </a:r>
            <a:r>
              <a:rPr lang="ru-RU" dirty="0" smtClean="0"/>
              <a:t> В.   </a:t>
            </a:r>
          </a:p>
          <a:p>
            <a:pPr>
              <a:buNone/>
            </a:pPr>
            <a:r>
              <a:rPr lang="ru-RU" dirty="0" smtClean="0"/>
              <a:t>«Военный кабинет и спортплощадку каждой школе» о подготовке к проведению военных занятий в 1944-1945 учебном году в нашей школе за 7 октября 1944 года. статья майора К.Тучина </a:t>
            </a:r>
          </a:p>
          <a:p>
            <a:pPr>
              <a:buNone/>
            </a:pPr>
            <a:r>
              <a:rPr lang="ru-RU" dirty="0" smtClean="0"/>
              <a:t>«Совещание учителей города» за 29 августа 1941 года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Статьи из газеты «Знамя коммуны»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Статья из газеты «Знамя коммуны»</a:t>
            </a:r>
            <a:br>
              <a:rPr lang="ru-RU" dirty="0" smtClean="0"/>
            </a:br>
            <a:r>
              <a:rPr lang="ru-RU" dirty="0" smtClean="0"/>
              <a:t>10 ноября 1942 года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204656" y="1371600"/>
            <a:ext cx="6734687" cy="4553931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sp>
        <p:nvSpPr>
          <p:cNvPr id="2" name="Прямоугольник 1"/>
          <p:cNvSpPr/>
          <p:nvPr/>
        </p:nvSpPr>
        <p:spPr>
          <a:xfrm>
            <a:off x="395536" y="5996226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Головацкий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И. На эскадрилью «Комсомолец Дона» (Об участии учащихся средней школы № 5 в сборе средств на постройку эскадрильи «Комсомолец Дона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»</a:t>
            </a:r>
            <a:endParaRPr lang="ru-RU" sz="1400" dirty="0">
              <a:latin typeface="Courier New" panose="02070309020205020404" pitchFamily="49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Статья из газеты «Знамя коммуны»</a:t>
            </a:r>
            <a:br>
              <a:rPr lang="ru-RU" dirty="0" smtClean="0"/>
            </a:br>
            <a:r>
              <a:rPr lang="ru-RU" dirty="0" smtClean="0"/>
              <a:t>26 июля 1944 года</a:t>
            </a:r>
            <a:endParaRPr lang="ru-RU" dirty="0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115616" y="1371600"/>
            <a:ext cx="7859216" cy="5214287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Статья из газеты «Знамя коммуны»</a:t>
            </a:r>
            <a:br>
              <a:rPr lang="ru-RU" dirty="0" smtClean="0"/>
            </a:br>
            <a:r>
              <a:rPr lang="ru-RU" dirty="0" smtClean="0"/>
              <a:t>7 октября 1944 года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043607" y="1484784"/>
            <a:ext cx="7120589" cy="513036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865</TotalTime>
  <Words>354</Words>
  <Application>Microsoft Office PowerPoint</Application>
  <PresentationFormat>Экран (4:3)</PresentationFormat>
  <Paragraphs>28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Constantia</vt:lpstr>
      <vt:lpstr>Courier New</vt:lpstr>
      <vt:lpstr>Times New Roman</vt:lpstr>
      <vt:lpstr>Wingdings 2</vt:lpstr>
      <vt:lpstr>Бумажная</vt:lpstr>
      <vt:lpstr>Школа №5 города Новочеркасска в годы Великой Отечественной войны</vt:lpstr>
      <vt:lpstr>В музее нашей школы</vt:lpstr>
      <vt:lpstr>Тетрадь ученицы школы №5 1941-1942 учебного года</vt:lpstr>
      <vt:lpstr>Фотография выпускников 1941 года средней школы №5 </vt:lpstr>
      <vt:lpstr>Выпуск 1941 года из них участники Великой Отечественной войны</vt:lpstr>
      <vt:lpstr> Статьи из газеты «Знамя коммуны»</vt:lpstr>
      <vt:lpstr>Статья из газеты «Знамя коммуны» 10 ноября 1942 года</vt:lpstr>
      <vt:lpstr>Статья из газеты «Знамя коммуны» 26 июля 1944 года</vt:lpstr>
      <vt:lpstr>Статья из газеты «Знамя коммуны» 7 октября 1944 года</vt:lpstr>
      <vt:lpstr>Письмо Воскобойниковой Т.Н.</vt:lpstr>
      <vt:lpstr>Из письма  Воскобойниковой Т.Н.  - военрука школы №5 1943 года:</vt:lpstr>
      <vt:lpstr>Статья из газеты «Знамя Коммуны» 14 мая 1944 года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Школа №5 города Новочеркасска в годы Великой Отечественной войны</dc:title>
  <dc:creator>hobbitPC</dc:creator>
  <cp:lastModifiedBy>user</cp:lastModifiedBy>
  <cp:revision>61</cp:revision>
  <dcterms:created xsi:type="dcterms:W3CDTF">2011-11-13T15:12:24Z</dcterms:created>
  <dcterms:modified xsi:type="dcterms:W3CDTF">2023-03-30T13:32:47Z</dcterms:modified>
</cp:coreProperties>
</file>