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3" d="100"/>
          <a:sy n="63" d="100"/>
        </p:scale>
        <p:origin x="84" y="30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0693" y="1769540"/>
            <a:ext cx="9440034" cy="1828801"/>
          </a:xfrm>
        </p:spPr>
        <p:txBody>
          <a:bodyPr anchor="b">
            <a:normAutofit/>
          </a:bodyPr>
          <a:lstStyle>
            <a:lvl1pPr algn="ctr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0693" y="3598339"/>
            <a:ext cx="9440034" cy="1049867"/>
          </a:xfrm>
        </p:spPr>
        <p:txBody>
          <a:bodyPr anchor="t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8E648C-4A6C-476D-A35F-28A0BE5AF18B}" type="datetimeFigureOut">
              <a:rPr lang="ru-RU" smtClean="0"/>
              <a:t>13.03.2024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9F0CE-F62E-401A-8172-2B2B45B3A2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39469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Slate-V2-HD-pano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883" y="547807"/>
            <a:ext cx="10141799" cy="381680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6" y="4565255"/>
            <a:ext cx="10355326" cy="543472"/>
          </a:xfrm>
        </p:spPr>
        <p:txBody>
          <a:bodyPr anchor="b">
            <a:normAutofit/>
          </a:bodyPr>
          <a:lstStyle>
            <a:lvl1pPr algn="ctr">
              <a:defRPr sz="2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69349" y="695009"/>
            <a:ext cx="9845346" cy="3525671"/>
          </a:xfr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5108728"/>
            <a:ext cx="10353762" cy="682472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8E648C-4A6C-476D-A35F-28A0BE5AF18B}" type="datetimeFigureOut">
              <a:rPr lang="ru-RU" smtClean="0"/>
              <a:t>13.03.2024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9F0CE-F62E-401A-8172-2B2B45B3A2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69397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8437"/>
            <a:ext cx="10353762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295180"/>
            <a:ext cx="10353763" cy="1501826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8E648C-4A6C-476D-A35F-28A0BE5AF18B}" type="datetimeFigureOut">
              <a:rPr lang="ru-RU" smtClean="0"/>
              <a:t>13.03.2024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9F0CE-F62E-401A-8172-2B2B45B3A2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729682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32749"/>
          </a:xfrm>
        </p:spPr>
        <p:txBody>
          <a:bodyPr anchor="t">
            <a:normAutofit/>
          </a:bodyPr>
          <a:lstStyle>
            <a:lvl1pPr marL="0" indent="0" algn="r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304353"/>
            <a:ext cx="10353763" cy="148949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8E648C-4A6C-476D-A35F-28A0BE5AF18B}" type="datetimeFigureOut">
              <a:rPr lang="ru-RU" smtClean="0"/>
              <a:t>13.03.2024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9F0CE-F62E-401A-8172-2B2B45B3A2F7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990600" y="88479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504716" y="292825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03799953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2126942"/>
            <a:ext cx="10353763" cy="25118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84" y="4650556"/>
            <a:ext cx="10352199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8E648C-4A6C-476D-A35F-28A0BE5AF18B}" type="datetimeFigureOut">
              <a:rPr lang="ru-RU" smtClean="0"/>
              <a:t>13.03.2024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9F0CE-F62E-401A-8172-2B2B45B3A2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597003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97045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95" y="1885950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95" y="2571750"/>
            <a:ext cx="3300984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6711" y="1885950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435" y="2571750"/>
            <a:ext cx="3300984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66572" y="1885950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66572" y="2571750"/>
            <a:ext cx="3300984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8E648C-4A6C-476D-A35F-28A0BE5AF18B}" type="datetimeFigureOut">
              <a:rPr lang="ru-RU" smtClean="0"/>
              <a:t>13.03.2024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9F0CE-F62E-401A-8172-2B2B45B3A2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184305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ate-V2-H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962" y="1818214"/>
            <a:ext cx="3339972" cy="1847851"/>
          </a:xfrm>
          <a:prstGeom prst="rect">
            <a:avLst/>
          </a:prstGeom>
        </p:spPr>
      </p:pic>
      <p:pic>
        <p:nvPicPr>
          <p:cNvPr id="36" name="Picture 35" descr="Slate-V2-H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3800" y="1818214"/>
            <a:ext cx="3339972" cy="1847851"/>
          </a:xfrm>
          <a:prstGeom prst="rect">
            <a:avLst/>
          </a:prstGeom>
        </p:spPr>
      </p:pic>
      <p:pic>
        <p:nvPicPr>
          <p:cNvPr id="37" name="Picture 36" descr="Slate-V2-H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6051" y="1818214"/>
            <a:ext cx="3339972" cy="1847851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94" y="609600"/>
            <a:ext cx="10353763" cy="97045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95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018102" y="1938918"/>
            <a:ext cx="3092368" cy="160295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95" y="4480368"/>
            <a:ext cx="3300984" cy="1310833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88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45743" y="1939094"/>
            <a:ext cx="3092368" cy="160816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435" y="4480367"/>
            <a:ext cx="3300984" cy="1310833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66697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75698" y="1934432"/>
            <a:ext cx="3092368" cy="160729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66572" y="4480365"/>
            <a:ext cx="3300984" cy="131083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8E648C-4A6C-476D-A35F-28A0BE5AF18B}" type="datetimeFigureOut">
              <a:rPr lang="ru-RU" smtClean="0"/>
              <a:t>13.03.2024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9F0CE-F62E-401A-8172-2B2B45B3A2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221403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8E648C-4A6C-476D-A35F-28A0BE5AF18B}" type="datetimeFigureOut">
              <a:rPr lang="ru-RU" smtClean="0"/>
              <a:t>13.03.2024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9F0CE-F62E-401A-8172-2B2B45B3A2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111262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83068" y="609599"/>
            <a:ext cx="2284487" cy="518160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3796" y="609599"/>
            <a:ext cx="7916872" cy="5181601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8E648C-4A6C-476D-A35F-28A0BE5AF18B}" type="datetimeFigureOut">
              <a:rPr lang="ru-RU" smtClean="0"/>
              <a:t>13.03.2024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9F0CE-F62E-401A-8172-2B2B45B3A2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09486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8E648C-4A6C-476D-A35F-28A0BE5AF18B}" type="datetimeFigureOut">
              <a:rPr lang="ru-RU" smtClean="0"/>
              <a:t>13.03.2024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9F0CE-F62E-401A-8172-2B2B45B3A2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95170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1761067"/>
            <a:ext cx="9590550" cy="1828813"/>
          </a:xfrm>
        </p:spPr>
        <p:txBody>
          <a:bodyPr anchor="b"/>
          <a:lstStyle>
            <a:lvl1pPr algn="ctr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3589879"/>
            <a:ext cx="9590550" cy="1507054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8E648C-4A6C-476D-A35F-28A0BE5AF18B}" type="datetimeFigureOut">
              <a:rPr lang="ru-RU" smtClean="0"/>
              <a:t>13.03.2024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9F0CE-F62E-401A-8172-2B2B45B3A2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77449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3795" y="1732449"/>
            <a:ext cx="5060497" cy="4058750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2892" y="1732449"/>
            <a:ext cx="5064665" cy="4058751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8E648C-4A6C-476D-A35F-28A0BE5AF18B}" type="datetimeFigureOut">
              <a:rPr lang="ru-RU" smtClean="0"/>
              <a:t>13.03.2024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9F0CE-F62E-401A-8172-2B2B45B3A2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8450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 descr="Slate-V2-HD-comp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795" y="1734506"/>
            <a:ext cx="5089072" cy="4148769"/>
          </a:xfrm>
          <a:prstGeom prst="rect">
            <a:avLst/>
          </a:prstGeom>
        </p:spPr>
      </p:pic>
      <p:pic>
        <p:nvPicPr>
          <p:cNvPr id="21" name="Picture 20" descr="Slate-V2-HD-comp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8485" y="1734506"/>
            <a:ext cx="5089072" cy="414876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5872" y="1835254"/>
            <a:ext cx="4876344" cy="544884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05872" y="2380137"/>
            <a:ext cx="4876344" cy="3411063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94967" y="1835254"/>
            <a:ext cx="4895330" cy="544883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94967" y="2380137"/>
            <a:ext cx="4895330" cy="3411063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8E648C-4A6C-476D-A35F-28A0BE5AF18B}" type="datetimeFigureOut">
              <a:rPr lang="ru-RU" smtClean="0"/>
              <a:t>13.03.2024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9F0CE-F62E-401A-8172-2B2B45B3A2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71333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8E648C-4A6C-476D-A35F-28A0BE5AF18B}" type="datetimeFigureOut">
              <a:rPr lang="ru-RU" smtClean="0"/>
              <a:t>13.03.2024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9F0CE-F62E-401A-8172-2B2B45B3A2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95287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8E648C-4A6C-476D-A35F-28A0BE5AF18B}" type="datetimeFigureOut">
              <a:rPr lang="ru-RU" smtClean="0"/>
              <a:t>13.03.2024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9F0CE-F62E-401A-8172-2B2B45B3A2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11823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3706889" cy="182191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55633" y="609600"/>
            <a:ext cx="6411924" cy="518160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2431518"/>
            <a:ext cx="3706889" cy="3359681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8E648C-4A6C-476D-A35F-28A0BE5AF18B}" type="datetimeFigureOut">
              <a:rPr lang="ru-RU" smtClean="0"/>
              <a:t>13.03.2024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9F0CE-F62E-401A-8172-2B2B45B3A2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86385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 descr="Slate-V2-HD-vert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3665" y="609600"/>
            <a:ext cx="3584166" cy="520483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923"/>
            <a:ext cx="5934949" cy="1829338"/>
          </a:xfrm>
        </p:spPr>
        <p:txBody>
          <a:bodyPr anchor="b">
            <a:noAutofit/>
          </a:bodyPr>
          <a:lstStyle>
            <a:lvl1pPr algn="ctr">
              <a:defRPr sz="32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42551" y="763702"/>
            <a:ext cx="3275751" cy="4912822"/>
          </a:xfr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2439261"/>
            <a:ext cx="5934949" cy="337613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8E648C-4A6C-476D-A35F-28A0BE5AF18B}" type="datetimeFigureOut">
              <a:rPr lang="ru-RU" smtClean="0"/>
              <a:t>13.03.2024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9F0CE-F62E-401A-8172-2B2B45B3A2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15404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970450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95" y="1732449"/>
            <a:ext cx="10353762" cy="4058751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6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fld id="{5D8E648C-4A6C-476D-A35F-28A0BE5AF18B}" type="datetimeFigureOut">
              <a:rPr lang="ru-RU" smtClean="0"/>
              <a:t>13.03.2024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95" y="5883275"/>
            <a:ext cx="66728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5354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fld id="{13E9F0CE-F62E-401A-8172-2B2B45B3A2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610383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20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1pPr>
      <a:lvl2pPr marL="72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"/>
        <a:defRPr sz="18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2pPr>
      <a:lvl3pPr marL="1026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6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3pPr>
      <a:lvl4pPr marL="1386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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4pPr>
      <a:lvl5pPr marL="1674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5pPr>
      <a:lvl6pPr marL="20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6pPr>
      <a:lvl7pPr marL="240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7pPr>
      <a:lvl8pPr marL="278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8pPr>
      <a:lvl9pPr marL="310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://publication.pravo.gov.ru/document/0001202311220002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70692" y="1769540"/>
            <a:ext cx="9558145" cy="4385075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Единый классный час </a:t>
            </a:r>
            <a:br>
              <a:rPr lang="ru-RU" dirty="0" smtClean="0"/>
            </a:br>
            <a:r>
              <a:rPr lang="ru-RU" b="1" dirty="0" smtClean="0"/>
              <a:t>«Всероссийское казачье общество. </a:t>
            </a:r>
            <a:br>
              <a:rPr lang="ru-RU" b="1" dirty="0" smtClean="0"/>
            </a:br>
            <a:r>
              <a:rPr lang="ru-RU" b="1" dirty="0" smtClean="0"/>
              <a:t>Атаман Всероссийского казачьего общества казачий генерал Кузнецов Виталий Владимирович»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36254747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vsko.ru/wp-content/uploads/2022/03/1.-forma-kk-vko-vsevelikoe-vojsko-donskoe-rostov-na-donu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5451" y="320041"/>
            <a:ext cx="8854179" cy="6263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611982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vsko.ru/wp-content/uploads/2021/05/screenshot_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3795" y="159862"/>
            <a:ext cx="9937085" cy="65148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089010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82880"/>
            <a:ext cx="12070080" cy="1397170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Атаман Всероссийского казачьего общества </a:t>
            </a: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>казачий </a:t>
            </a:r>
            <a:r>
              <a:rPr lang="ru-RU" b="1" dirty="0"/>
              <a:t>генерал Кузнецов Виталий </a:t>
            </a:r>
            <a:r>
              <a:rPr lang="ru-RU" b="1" dirty="0" smtClean="0"/>
              <a:t>Владимирович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5620" y="1731963"/>
            <a:ext cx="7463370" cy="4973637"/>
          </a:xfrm>
        </p:spPr>
      </p:pic>
    </p:spTree>
    <p:extLst>
      <p:ext uri="{BB962C8B-B14F-4D97-AF65-F5344CB8AC3E}">
        <p14:creationId xmlns:p14="http://schemas.microsoft.com/office/powerpoint/2010/main" val="17046580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41960" y="0"/>
            <a:ext cx="11140440" cy="6858000"/>
          </a:xfrm>
        </p:spPr>
        <p:txBody>
          <a:bodyPr>
            <a:normAutofit fontScale="25000" lnSpcReduction="20000"/>
          </a:bodyPr>
          <a:lstStyle/>
          <a:p>
            <a:pPr marL="36900" indent="0" algn="ctr">
              <a:buNone/>
            </a:pPr>
            <a:r>
              <a:rPr lang="ru-RU" sz="16000" b="1" dirty="0">
                <a:effectLst/>
                <a:latin typeface="+mj-lt"/>
              </a:rPr>
              <a:t>Виталий Владимирович </a:t>
            </a:r>
            <a:r>
              <a:rPr lang="ru-RU" sz="16000" b="1" dirty="0" smtClean="0">
                <a:effectLst/>
                <a:latin typeface="+mj-lt"/>
              </a:rPr>
              <a:t>Кузнецов</a:t>
            </a:r>
          </a:p>
          <a:p>
            <a:r>
              <a:rPr lang="ru-RU" sz="6800" dirty="0" smtClean="0">
                <a:effectLst/>
                <a:latin typeface="+mj-lt"/>
              </a:rPr>
              <a:t>Родился </a:t>
            </a:r>
            <a:r>
              <a:rPr lang="ru-RU" sz="6800" dirty="0">
                <a:effectLst/>
                <a:latin typeface="+mj-lt"/>
              </a:rPr>
              <a:t>19 мая 1980 года в г. Сумгаит, Республика Азербайджан.</a:t>
            </a:r>
          </a:p>
          <a:p>
            <a:r>
              <a:rPr lang="ru-RU" sz="6800" dirty="0">
                <a:effectLst/>
                <a:latin typeface="+mj-lt"/>
              </a:rPr>
              <a:t>В 2001 г. окончил Военный авиационный технический университет (ВВИА </a:t>
            </a:r>
            <a:r>
              <a:rPr lang="ru-RU" sz="6800" dirty="0" err="1">
                <a:effectLst/>
                <a:latin typeface="+mj-lt"/>
              </a:rPr>
              <a:t>им.Жуковского</a:t>
            </a:r>
            <a:r>
              <a:rPr lang="ru-RU" sz="6800" dirty="0">
                <a:effectLst/>
                <a:latin typeface="+mj-lt"/>
              </a:rPr>
              <a:t>), в 2006 г. — Московский университет экономики и информатики, в 2010 г. — Институт дружбы народов Кавказа.</a:t>
            </a:r>
          </a:p>
          <a:p>
            <a:r>
              <a:rPr lang="ru-RU" sz="6800" dirty="0">
                <a:effectLst/>
                <a:latin typeface="+mj-lt"/>
              </a:rPr>
              <a:t>С 2001 по 2006 гг. работал на разных должностях в </a:t>
            </a:r>
            <a:r>
              <a:rPr lang="ru-RU" sz="6800" dirty="0" err="1">
                <a:effectLst/>
                <a:latin typeface="+mj-lt"/>
              </a:rPr>
              <a:t>вертолетной</a:t>
            </a:r>
            <a:r>
              <a:rPr lang="ru-RU" sz="6800" dirty="0">
                <a:effectLst/>
                <a:latin typeface="+mj-lt"/>
              </a:rPr>
              <a:t> эскадрилье 325 отдельного транспортно-боевого </a:t>
            </a:r>
            <a:r>
              <a:rPr lang="ru-RU" sz="6800" dirty="0" err="1">
                <a:effectLst/>
                <a:latin typeface="+mj-lt"/>
              </a:rPr>
              <a:t>вертолетного</a:t>
            </a:r>
            <a:r>
              <a:rPr lang="ru-RU" sz="6800" dirty="0">
                <a:effectLst/>
                <a:latin typeface="+mj-lt"/>
              </a:rPr>
              <a:t> полка Севере-Кавказского ВО.</a:t>
            </a:r>
          </a:p>
          <a:p>
            <a:r>
              <a:rPr lang="ru-RU" sz="6800" dirty="0">
                <a:effectLst/>
                <a:latin typeface="+mj-lt"/>
              </a:rPr>
              <a:t>С 2008 по 2012 гг. — начальник отдела военно-патриотического воспитания, информационного обеспечения, образования и культуры казачества Государственного учреждения «Ставропольский краевой казачий центр», заместитель атамана ТВКО.</a:t>
            </a:r>
          </a:p>
          <a:p>
            <a:r>
              <a:rPr lang="ru-RU" sz="6800" dirty="0">
                <a:effectLst/>
                <a:latin typeface="+mj-lt"/>
              </a:rPr>
              <a:t>С 2012 по 2016 гг. — заместитель командира отряда — начальник инженерно-авиационной службы авиационного отряда специального назначения ГУ МВД России по Ставропольскому краю.</a:t>
            </a:r>
          </a:p>
          <a:p>
            <a:r>
              <a:rPr lang="ru-RU" sz="6800" dirty="0">
                <a:effectLst/>
                <a:latin typeface="+mj-lt"/>
              </a:rPr>
              <a:t>С 2016 по октябрь 2020  гг. — заместитель командира — начальник инженерно-авиационной службы авиационной войсковой части Северо-Кавказского округа Федеральной службы войск национальной гвардии Российской Федерации.</a:t>
            </a:r>
          </a:p>
          <a:p>
            <a:r>
              <a:rPr lang="ru-RU" sz="6800" dirty="0">
                <a:effectLst/>
                <a:latin typeface="+mj-lt"/>
              </a:rPr>
              <a:t>29 августа 2020 г. на отчетно-выборном круге Терского войскового казачьего общества большинством голосов избран атаманом Терского войскового казачьего общества.</a:t>
            </a:r>
          </a:p>
          <a:p>
            <a:r>
              <a:rPr lang="ru-RU" sz="6800" dirty="0">
                <a:effectLst/>
                <a:latin typeface="+mj-lt"/>
              </a:rPr>
              <a:t>1 января 2021 г. назначен помощником полномочного представителя Президента Российской Федерации в Северо-Кавказском федеральном округе.</a:t>
            </a:r>
          </a:p>
          <a:p>
            <a:r>
              <a:rPr lang="ru-RU" sz="6800" dirty="0">
                <a:effectLst/>
                <a:latin typeface="+mj-lt"/>
              </a:rPr>
              <a:t>Казачий генерал.</a:t>
            </a:r>
          </a:p>
          <a:p>
            <a:r>
              <a:rPr lang="ru-RU" sz="6800" dirty="0">
                <a:effectLst/>
                <a:latin typeface="+mj-lt"/>
              </a:rPr>
              <a:t>Ветеран боевых действий, имеет множество наград различных силовых ведомств.</a:t>
            </a:r>
          </a:p>
          <a:p>
            <a:r>
              <a:rPr lang="ru-RU" sz="6800" dirty="0">
                <a:effectLst/>
                <a:latin typeface="+mj-lt"/>
              </a:rPr>
              <a:t>Действительный государственный советник 3 класса</a:t>
            </a:r>
            <a:r>
              <a:rPr lang="ru-RU" sz="6800" dirty="0" smtClean="0">
                <a:effectLst/>
                <a:latin typeface="+mj-lt"/>
              </a:rPr>
              <a:t>.</a:t>
            </a:r>
            <a:endParaRPr lang="ru-RU" sz="6800" dirty="0">
              <a:effectLst/>
              <a:latin typeface="+mj-lt"/>
            </a:endParaRPr>
          </a:p>
          <a:p>
            <a:r>
              <a:rPr lang="ru-RU" sz="6800" b="1" dirty="0">
                <a:effectLst/>
                <a:latin typeface="+mj-lt"/>
                <a:hlinkClick r:id="rId2"/>
              </a:rPr>
              <a:t>Указом</a:t>
            </a:r>
            <a:r>
              <a:rPr lang="ru-RU" sz="6800" dirty="0">
                <a:effectLst/>
                <a:latin typeface="+mj-lt"/>
              </a:rPr>
              <a:t> Президента РФ № 874 от 22 ноября 2023 года Виталий Кузнецов назначен атаманом Всероссийского казачьего общества.</a:t>
            </a:r>
          </a:p>
          <a:p>
            <a:endParaRPr lang="ru-RU" sz="6800" dirty="0"/>
          </a:p>
        </p:txBody>
      </p:sp>
    </p:spTree>
    <p:extLst>
      <p:ext uri="{BB962C8B-B14F-4D97-AF65-F5344CB8AC3E}">
        <p14:creationId xmlns:p14="http://schemas.microsoft.com/office/powerpoint/2010/main" val="263783490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ланец">
  <a:themeElements>
    <a:clrScheme name="Сланец">
      <a:dk1>
        <a:sysClr val="windowText" lastClr="000000"/>
      </a:dk1>
      <a:lt1>
        <a:sysClr val="window" lastClr="FFFFFF"/>
      </a:lt1>
      <a:dk2>
        <a:srgbClr val="212123"/>
      </a:dk2>
      <a:lt2>
        <a:srgbClr val="DADADA"/>
      </a:lt2>
      <a:accent1>
        <a:srgbClr val="BC451B"/>
      </a:accent1>
      <a:accent2>
        <a:srgbClr val="D3BA68"/>
      </a:accent2>
      <a:accent3>
        <a:srgbClr val="BB8640"/>
      </a:accent3>
      <a:accent4>
        <a:srgbClr val="AD9277"/>
      </a:accent4>
      <a:accent5>
        <a:srgbClr val="A55A43"/>
      </a:accent5>
      <a:accent6>
        <a:srgbClr val="AD9D7B"/>
      </a:accent6>
      <a:hlink>
        <a:srgbClr val="E98052"/>
      </a:hlink>
      <a:folHlink>
        <a:srgbClr val="F4B69B"/>
      </a:folHlink>
    </a:clrScheme>
    <a:fontScheme name="Сланец">
      <a:majorFont>
        <a:latin typeface="Calisto MT" panose="02040603050505030304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alisto MT" panose="02040603050505030304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ланец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0000"/>
                <a:lumMod val="90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63500" dist="25400" dir="5400000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hardEdge"/>
          </a:sp3d>
        </a:effectStyle>
      </a:effectStyleLst>
      <a:bgFillStyleLst>
        <a:solidFill>
          <a:schemeClr val="phClr"/>
        </a:solidFill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lumMod val="80000"/>
              </a:schemeClr>
              <a:schemeClr val="phClr">
                <a:tint val="98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ate" id="{C3F70B94-7CE9-428E-ADC1-3269CC2C3385}" vid="{3F2DE9A5-64E6-437C-A389-CC4477E817E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TM04033929[[fn=Сланец]]</Template>
  <TotalTime>9</TotalTime>
  <Words>139</Words>
  <Application>Microsoft Office PowerPoint</Application>
  <PresentationFormat>Широкоэкранный</PresentationFormat>
  <Paragraphs>15</Paragraphs>
  <Slides>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10" baseType="lpstr">
      <vt:lpstr>Arial</vt:lpstr>
      <vt:lpstr>Calisto MT</vt:lpstr>
      <vt:lpstr>Trebuchet MS</vt:lpstr>
      <vt:lpstr>Wingdings 2</vt:lpstr>
      <vt:lpstr>Сланец</vt:lpstr>
      <vt:lpstr>Единый классный час  «Всероссийское казачье общество.  Атаман Всероссийского казачьего общества казачий генерал Кузнецов Виталий Владимирович»</vt:lpstr>
      <vt:lpstr>Презентация PowerPoint</vt:lpstr>
      <vt:lpstr>Презентация PowerPoint</vt:lpstr>
      <vt:lpstr>Атаман Всероссийского казачьего общества  казачий генерал Кузнецов Виталий Владимирович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Единый классный час  «Всероссийское казачье общество. Атаман Всероссийского казачьего общества казачий генерал Кузнецов Виталий Владимирович»</dc:title>
  <dc:creator>user</dc:creator>
  <cp:lastModifiedBy>user</cp:lastModifiedBy>
  <cp:revision>2</cp:revision>
  <dcterms:created xsi:type="dcterms:W3CDTF">2024-03-13T14:04:08Z</dcterms:created>
  <dcterms:modified xsi:type="dcterms:W3CDTF">2024-03-13T14:13:59Z</dcterms:modified>
</cp:coreProperties>
</file>