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8"/>
  </p:notesMasterIdLst>
  <p:sldIdLst>
    <p:sldId id="256" r:id="rId2"/>
    <p:sldId id="260" r:id="rId3"/>
    <p:sldId id="282" r:id="rId4"/>
    <p:sldId id="284" r:id="rId5"/>
    <p:sldId id="283" r:id="rId6"/>
    <p:sldId id="279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CD7F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7" d="100"/>
          <a:sy n="57" d="100"/>
        </p:scale>
        <p:origin x="66" y="5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A39ABD-84B8-4BCB-8F8C-DBC92AECE98D}" type="datetimeFigureOut">
              <a:rPr lang="ru-RU" smtClean="0"/>
              <a:pPr/>
              <a:t>13.03.2024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ABDA00-BF5D-4A2C-B174-0D3DE2CE3B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8571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3D013985-AF04-4236-9B97-5693B2B20A03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3E56E64C-095C-4058-8F9A-3B4546C2ACD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C6307E3-816F-4BDF-AADF-0D3FBD14F1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991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13985-AF04-4236-9B97-5693B2B20A03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6E64C-095C-4058-8F9A-3B4546C2AC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121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13985-AF04-4236-9B97-5693B2B20A03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6E64C-095C-4058-8F9A-3B4546C2ACD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96751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13985-AF04-4236-9B97-5693B2B20A03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6E64C-095C-4058-8F9A-3B4546C2ACD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45093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13985-AF04-4236-9B97-5693B2B20A03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6E64C-095C-4058-8F9A-3B4546C2AC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6827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13985-AF04-4236-9B97-5693B2B20A03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6E64C-095C-4058-8F9A-3B4546C2ACD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76062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13985-AF04-4236-9B97-5693B2B20A03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6E64C-095C-4058-8F9A-3B4546C2ACD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76063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13985-AF04-4236-9B97-5693B2B20A03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6E64C-095C-4058-8F9A-3B4546C2ACD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27063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13985-AF04-4236-9B97-5693B2B20A03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6E64C-095C-4058-8F9A-3B4546C2ACD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1002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13985-AF04-4236-9B97-5693B2B20A03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6E64C-095C-4058-8F9A-3B4546C2AC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407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13985-AF04-4236-9B97-5693B2B20A03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6E64C-095C-4058-8F9A-3B4546C2ACD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5921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13985-AF04-4236-9B97-5693B2B20A03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6E64C-095C-4058-8F9A-3B4546C2AC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925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13985-AF04-4236-9B97-5693B2B20A03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6E64C-095C-4058-8F9A-3B4546C2ACD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6381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13985-AF04-4236-9B97-5693B2B20A03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6E64C-095C-4058-8F9A-3B4546C2ACD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7522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13985-AF04-4236-9B97-5693B2B20A03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6E64C-095C-4058-8F9A-3B4546C2AC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341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13985-AF04-4236-9B97-5693B2B20A03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6E64C-095C-4058-8F9A-3B4546C2ACD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8429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13985-AF04-4236-9B97-5693B2B20A03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6E64C-095C-4058-8F9A-3B4546C2AC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431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5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D013985-AF04-4236-9B97-5693B2B20A03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E56E64C-095C-4058-8F9A-3B4546C2ACD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183599B-490C-4BE2-B79F-D114191A1219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422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  <p:sldLayoutId id="214748377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B81759-2DAD-416D-906F-2CD09DA266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98134" y="1491817"/>
            <a:ext cx="5063066" cy="2978583"/>
          </a:xfrm>
        </p:spPr>
        <p:txBody>
          <a:bodyPr>
            <a:normAutofit/>
          </a:bodyPr>
          <a:lstStyle/>
          <a:p>
            <a:pPr>
              <a:lnSpc>
                <a:spcPct val="50000"/>
              </a:lnSpc>
            </a:pPr>
            <a:r>
              <a:rPr lang="ru-RU" sz="6600" b="1" dirty="0" smtClean="0">
                <a:solidFill>
                  <a:srgbClr val="FF5261"/>
                </a:solidFill>
                <a:latin typeface="BlagovestFourSerifC" pitchFamily="2" charset="0"/>
              </a:rPr>
              <a:t>На верность казачеству</a:t>
            </a:r>
            <a:r>
              <a:rPr lang="ru-RU" sz="6600" b="1" dirty="0" smtClean="0">
                <a:solidFill>
                  <a:srgbClr val="FF5261"/>
                </a:solidFill>
                <a:latin typeface="BlagovestFourSerifC" pitchFamily="2" charset="0"/>
              </a:rPr>
              <a:t/>
            </a:r>
            <a:br>
              <a:rPr lang="ru-RU" sz="6600" b="1" dirty="0" smtClean="0">
                <a:solidFill>
                  <a:srgbClr val="FF5261"/>
                </a:solidFill>
                <a:latin typeface="BlagovestFourSerifC" pitchFamily="2" charset="0"/>
              </a:rPr>
            </a:b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BlagovestFourSerifC" pitchFamily="2" charset="0"/>
              </a:rPr>
              <a:t>Игра-квест</a:t>
            </a:r>
            <a:r>
              <a:rPr lang="en-US" sz="6600" b="1" dirty="0">
                <a:solidFill>
                  <a:schemeClr val="accent6">
                    <a:lumMod val="50000"/>
                  </a:schemeClr>
                </a:solidFill>
                <a:latin typeface="BlagovestFourSerifC" pitchFamily="2" charset="0"/>
              </a:rPr>
              <a:t/>
            </a:r>
            <a:br>
              <a:rPr lang="en-US" sz="6600" b="1" dirty="0">
                <a:solidFill>
                  <a:schemeClr val="accent6">
                    <a:lumMod val="50000"/>
                  </a:schemeClr>
                </a:solidFill>
                <a:latin typeface="BlagovestFourSerifC" pitchFamily="2" charset="0"/>
              </a:rPr>
            </a:br>
            <a:endParaRPr lang="en-US" sz="6600" dirty="0">
              <a:solidFill>
                <a:srgbClr val="CD7F4A"/>
              </a:solidFill>
              <a:latin typeface="Edwardian Script ITC" panose="030303020407070D08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3494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75922449-56A2-4264-8496-A7FA138DA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0268" y="389467"/>
            <a:ext cx="5486400" cy="1529292"/>
          </a:xfrm>
        </p:spPr>
        <p:txBody>
          <a:bodyPr>
            <a:noAutofit/>
          </a:bodyPr>
          <a:lstStyle/>
          <a:p>
            <a:r>
              <a:rPr lang="ru-RU" u="sng" dirty="0"/>
              <a:t>«Закончи пословицу»</a:t>
            </a:r>
            <a:endParaRPr lang="en-US" sz="3200" b="1" dirty="0">
              <a:latin typeface="BlagovestFourSerifC" pitchFamily="2" charset="0"/>
            </a:endParaRPr>
          </a:p>
        </p:txBody>
      </p:sp>
      <p:sp>
        <p:nvSpPr>
          <p:cNvPr id="6" name="Текст 3"/>
          <p:cNvSpPr txBox="1">
            <a:spLocks/>
          </p:cNvSpPr>
          <p:nvPr/>
        </p:nvSpPr>
        <p:spPr>
          <a:xfrm>
            <a:off x="728133" y="2184400"/>
            <a:ext cx="7027334" cy="42672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Терпи</a:t>
            </a:r>
            <a:r>
              <a:rPr lang="ru-RU" sz="3200" dirty="0" smtClean="0">
                <a:latin typeface="+mj-lt"/>
              </a:rPr>
              <a:t> 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казак, …</a:t>
            </a:r>
          </a:p>
          <a:p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Где наше казачье…</a:t>
            </a:r>
          </a:p>
          <a:p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Была бы булава,….</a:t>
            </a:r>
          </a:p>
          <a:p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При войсковой булаве,…</a:t>
            </a:r>
          </a:p>
          <a:p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Секи меня сабля турецкая,…</a:t>
            </a:r>
          </a:p>
          <a:p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Казачьи песни слушать -….</a:t>
            </a:r>
          </a:p>
          <a:p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Без дела жить….</a:t>
            </a:r>
          </a:p>
          <a:p>
            <a:pPr marL="0" indent="0">
              <a:buNone/>
            </a:pPr>
            <a:endParaRPr lang="ru-RU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41180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/>
          <p:cNvSpPr>
            <a:spLocks noGrp="1"/>
          </p:cNvSpPr>
          <p:nvPr>
            <p:ph idx="1"/>
          </p:nvPr>
        </p:nvSpPr>
        <p:spPr>
          <a:xfrm>
            <a:off x="660400" y="2490135"/>
            <a:ext cx="8161867" cy="3741332"/>
          </a:xfrm>
        </p:spPr>
        <p:txBody>
          <a:bodyPr>
            <a:noAutofit/>
          </a:bodyPr>
          <a:lstStyle/>
          <a:p>
            <a:r>
              <a:rPr lang="ru-RU" sz="4000" dirty="0" smtClean="0"/>
              <a:t>Что означает слово казак? </a:t>
            </a:r>
            <a:endParaRPr lang="ru-RU" sz="4000" dirty="0" smtClean="0">
              <a:latin typeface="+mj-lt"/>
            </a:endParaRPr>
          </a:p>
          <a:p>
            <a:r>
              <a:rPr lang="ru-RU" sz="4000" dirty="0" smtClean="0">
                <a:latin typeface="+mj-lt"/>
              </a:rPr>
              <a:t>Как назывались поселения казаков? </a:t>
            </a:r>
          </a:p>
          <a:p>
            <a:r>
              <a:rPr lang="ru-RU" sz="4000" dirty="0" smtClean="0">
                <a:latin typeface="+mj-lt"/>
              </a:rPr>
              <a:t>Как называлась изба казака? </a:t>
            </a:r>
            <a:endParaRPr lang="ru-RU" sz="4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29878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/>
              <a:t> </a:t>
            </a:r>
            <a:r>
              <a:rPr lang="ru-RU" sz="4800" b="1" dirty="0"/>
              <a:t>Донские </a:t>
            </a:r>
            <a:r>
              <a:rPr lang="ru-RU" sz="4800" b="1" dirty="0" smtClean="0"/>
              <a:t>загадки</a:t>
            </a:r>
            <a:endParaRPr lang="ru-RU" sz="4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9468" y="2387601"/>
            <a:ext cx="8212666" cy="447040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На чужой спине едет, на своей груз везёт. </a:t>
            </a:r>
            <a:endParaRPr lang="ru-RU" dirty="0" smtClean="0"/>
          </a:p>
          <a:p>
            <a:r>
              <a:rPr lang="ru-RU" dirty="0" smtClean="0"/>
              <a:t>Шесть </a:t>
            </a:r>
            <a:r>
              <a:rPr lang="ru-RU" dirty="0"/>
              <a:t>ног, две головы, один хвост. </a:t>
            </a:r>
            <a:r>
              <a:rPr lang="ru-RU" dirty="0" smtClean="0"/>
              <a:t>Крепка</a:t>
            </a:r>
            <a:r>
              <a:rPr lang="ru-RU" dirty="0"/>
              <a:t>, звонка да отточена. Кого поцелует, тот и с ног долой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Кривой двух братцев </a:t>
            </a:r>
            <a:r>
              <a:rPr lang="ru-RU" dirty="0" err="1"/>
              <a:t>понес</a:t>
            </a:r>
            <a:r>
              <a:rPr lang="ru-RU" dirty="0"/>
              <a:t> к Дону купаться. Пока братцы купаются, кривой без дела валяется. </a:t>
            </a:r>
            <a:endParaRPr lang="ru-RU" dirty="0" smtClean="0"/>
          </a:p>
          <a:p>
            <a:r>
              <a:rPr lang="ru-RU" dirty="0" smtClean="0"/>
              <a:t>Лохматый </a:t>
            </a:r>
            <a:r>
              <a:rPr lang="ru-RU" dirty="0"/>
              <a:t>казак, </a:t>
            </a:r>
            <a:r>
              <a:rPr lang="ru-RU" dirty="0" err="1"/>
              <a:t>посередке</a:t>
            </a:r>
            <a:r>
              <a:rPr lang="ru-RU" dirty="0"/>
              <a:t> кушак, по двору ходит, порядок наводит.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небе родился, в земле схоронился. </a:t>
            </a:r>
            <a:endParaRPr lang="ru-RU" dirty="0" smtClean="0"/>
          </a:p>
          <a:p>
            <a:r>
              <a:rPr lang="ru-RU" dirty="0" smtClean="0"/>
              <a:t>Погоны </a:t>
            </a:r>
            <a:r>
              <a:rPr lang="ru-RU" dirty="0"/>
              <a:t>жёлтые, шашки острые, Пики длинные, кони борзые, Полем едут с песнями. Искать царю чести, а себе славы. </a:t>
            </a:r>
          </a:p>
        </p:txBody>
      </p:sp>
    </p:spTree>
    <p:extLst>
      <p:ext uri="{BB962C8B-B14F-4D97-AF65-F5344CB8AC3E}">
        <p14:creationId xmlns:p14="http://schemas.microsoft.com/office/powerpoint/2010/main" val="5238776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7442201" cy="206493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И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з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предложенного  материала выберите только оружие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казака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 descr="Фото Яндекс Картинки. Казачья нагайка.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10928" y="4594465"/>
            <a:ext cx="2310938" cy="1467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Фото Яндекс Картинки. Наконечник пики.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68952" y="2435224"/>
            <a:ext cx="2254516" cy="1943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Фото Яндекс Картинки. Казачья шашка.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06282" y="2435224"/>
            <a:ext cx="2083859" cy="1943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Фото Яндекс Картинки. Казачий нож пластунов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55078" y="2435225"/>
            <a:ext cx="2431060" cy="1943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nn.wadoo.ru/upload/iblock/e46/e4631ae8abe05754dabb2b7211251b2e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55078" y="4437697"/>
            <a:ext cx="2085975" cy="2172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im0-tub-ru.yandex.net/i?id=049889cdbf9f9d1ea5d32384a19d09b2&amp;n=13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85681" y="4408071"/>
            <a:ext cx="1525059" cy="2231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65498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2360" y="2364388"/>
            <a:ext cx="3962400" cy="34553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Берегиня - Чернобровая моя девица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404760" y="5514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168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461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1355</TotalTime>
  <Words>160</Words>
  <Application>Microsoft Office PowerPoint</Application>
  <PresentationFormat>Экран (4:3)</PresentationFormat>
  <Paragraphs>20</Paragraphs>
  <Slides>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BlagovestFourSerifC</vt:lpstr>
      <vt:lpstr>Calibri</vt:lpstr>
      <vt:lpstr>Edwardian Script ITC</vt:lpstr>
      <vt:lpstr>Garamond</vt:lpstr>
      <vt:lpstr>Натуральные материалы</vt:lpstr>
      <vt:lpstr>На верность казачеству Игра-квест </vt:lpstr>
      <vt:lpstr>«Закончи пословицу»</vt:lpstr>
      <vt:lpstr>Презентация PowerPoint</vt:lpstr>
      <vt:lpstr> Донские загадки</vt:lpstr>
      <vt:lpstr>Из предложенного  материала выберите только оружие казака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user</cp:lastModifiedBy>
  <cp:revision>55</cp:revision>
  <cp:lastPrinted>2020-11-26T19:34:44Z</cp:lastPrinted>
  <dcterms:created xsi:type="dcterms:W3CDTF">2020-10-04T11:43:33Z</dcterms:created>
  <dcterms:modified xsi:type="dcterms:W3CDTF">2024-03-13T14:02:01Z</dcterms:modified>
</cp:coreProperties>
</file>